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27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9/20/2021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39707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320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https://forms.office.com/Pages/ShareFormPage.aspx?id=cdJyXzS9Y0yZF8UZZlqALiw7DWJu831Jg5qPZF4a9X9UQlNBRDUyU0xCVTMxRTJWVTBSRDVDVlpTVS4u&amp;sharetoken=5K6OxkpNKMsdHlcqoqg3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a0_lo_GDcF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DT30: Artificial Intelligence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F124541-D753-458D-84B5-462B49BA20F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227" r="16227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591824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to a network attempts to guess passwords using a trial and error method?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threat floods servers with useless requests?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uses tracing software to intercept data packets over a network?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will display unwanted pop-up ads?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is commonly used to perform a DDoS attack?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designed to give hackers access to and control over a target device? (2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operating system tools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at least TWO implementation methods from the Systems Development Life Cycle.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colours can be stored in a pixel that can store 3 bits?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communication used by businesses.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90735"/>
              </p:ext>
            </p:extLst>
          </p:nvPr>
        </p:nvGraphicFramePr>
        <p:xfrm>
          <a:off x="157163" y="927960"/>
          <a:ext cx="1143023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to a network attempts to guess passwords using a trial and error method?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Brute force attack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threat floods servers with useless requests?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DDoS Attack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threat uses tracing software to intercept data packets over a network?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Packet sniffer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will display unwanted pop-up ads?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Adware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is commonly used to perform a DDoS attack?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designed to give hackers access to and control over a target device?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Rootkit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Anti-virus, Backup, Compression, Defragmentation, Encryption, Firewall. 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operating system tools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User interface, Peripheral device management, User management, File management, Memory management.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storage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Optica, Magnetic, Solid-state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at least TWO implementation methods from the Systems Development Life Cycle.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Parallel, Big Bang/Direct, Phased, Pilot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How many colours can be stored in a pixel that can store 3 bits?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8 colours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communication used by businesses.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Video conferencing, Teleworking, Emailing, Advertising, Marketing, Websites, Apps.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699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889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four</a:t>
            </a:r>
            <a:r>
              <a:rPr lang="en-GB" sz="2000" dirty="0">
                <a:latin typeface="+mj-lt"/>
              </a:rPr>
              <a:t> key individuals who contributed to the development of communications, computing systems and digital devices.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1…………………………………………………………………………..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2…………………………………………………………………………..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3…………………………………………………………………………..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4…………………………………………………………………………..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[4]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25545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Alan Turing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Admiral Grace Hopper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Ada Lovelace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James Gosling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Sir Tim Berners-Lee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Steve Jobs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565385-1DDF-4CAC-ACEE-76A121019797}"/>
              </a:ext>
            </a:extLst>
          </p:cNvPr>
          <p:cNvSpPr txBox="1"/>
          <p:nvPr/>
        </p:nvSpPr>
        <p:spPr>
          <a:xfrm>
            <a:off x="271463" y="1036213"/>
            <a:ext cx="8088766" cy="38899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four</a:t>
            </a:r>
            <a:r>
              <a:rPr lang="en-GB" sz="2000" dirty="0">
                <a:latin typeface="+mj-lt"/>
              </a:rPr>
              <a:t> key individuals who contributed to the development of communications, computing systems and digital devices.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Steve Jobs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 </a:t>
            </a:r>
            <a:r>
              <a:rPr lang="en-GB" sz="2000" dirty="0">
                <a:solidFill>
                  <a:schemeClr val="accent2"/>
                </a:solidFill>
                <a:latin typeface="+mj-lt"/>
              </a:rPr>
              <a:t>Sir Tim Berners-Lee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3. </a:t>
            </a:r>
            <a:r>
              <a:rPr lang="en-GB" sz="2000" dirty="0">
                <a:solidFill>
                  <a:srgbClr val="7030A0"/>
                </a:solidFill>
                <a:latin typeface="+mj-lt"/>
              </a:rPr>
              <a:t>Ada Lovelace     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4. </a:t>
            </a:r>
            <a:r>
              <a:rPr lang="en-GB" sz="2000" dirty="0">
                <a:solidFill>
                  <a:srgbClr val="00B050"/>
                </a:solidFill>
                <a:latin typeface="+mj-lt"/>
              </a:rPr>
              <a:t>Alan Turing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[4]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Learners should be aware of the main impacts on society, the economy and culture of the following developments in digital technology that have evolved over time such as artificial intelligence/machine learning.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Understand what is meant by key terms such as: artificial intelligence, machine learning, neural networks and training data.</a:t>
            </a:r>
          </a:p>
          <a:p>
            <a:r>
              <a:rPr lang="en-GB" dirty="0"/>
              <a:t>Investigate a range of AI technologies and they impact they have on individuals and society such as:</a:t>
            </a:r>
          </a:p>
          <a:p>
            <a:pPr lvl="1"/>
            <a:r>
              <a:rPr lang="en-GB" dirty="0"/>
              <a:t>Natural language generation</a:t>
            </a:r>
          </a:p>
          <a:p>
            <a:pPr lvl="1"/>
            <a:r>
              <a:rPr lang="en-GB" dirty="0"/>
              <a:t>Speech recognition</a:t>
            </a:r>
          </a:p>
          <a:p>
            <a:pPr lvl="1"/>
            <a:r>
              <a:rPr lang="en-GB" dirty="0"/>
              <a:t>Image recognition</a:t>
            </a:r>
          </a:p>
          <a:p>
            <a:pPr lvl="1"/>
            <a:r>
              <a:rPr lang="en-GB" dirty="0"/>
              <a:t>Machine learning and Deep learning</a:t>
            </a:r>
          </a:p>
          <a:p>
            <a:pPr lvl="1"/>
            <a:r>
              <a:rPr lang="en-GB" dirty="0"/>
              <a:t>Decision making</a:t>
            </a:r>
          </a:p>
          <a:p>
            <a:pPr lvl="1"/>
            <a:r>
              <a:rPr lang="en-GB" dirty="0"/>
              <a:t>Smart devices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430589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4B3C7DB-0BF0-4829-9867-0CE6D34089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8369" r="836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Machine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Training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Voice assistant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Chatbot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Artificial Intelligence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61736"/>
              </p:ext>
            </p:extLst>
          </p:nvPr>
        </p:nvGraphicFramePr>
        <p:xfrm>
          <a:off x="2893102" y="624840"/>
          <a:ext cx="9173980" cy="342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Algorithm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list of instructions designed to achieve a specific goal.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Machine learning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Algorithms that are designed to improve automatically when it received data.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Training data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set of data that allows a machine/algorithm to become more intelligent.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Voice assistant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digital assistant that will take voice commands to perform a specific function.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Chatbot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software application used to conduct an on-line chat conversation via text or text-to-speech.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947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Artificial Intelligence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technique that enables machines to mimic human behaviour.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59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Artificial Intelligence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02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Artificial Intelligence plays a significant role in our everyday lives, even more than we actually think!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601906"/>
              </p:ext>
            </p:extLst>
          </p:nvPr>
        </p:nvGraphicFramePr>
        <p:xfrm>
          <a:off x="4135919" y="1466818"/>
          <a:ext cx="789891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meant by artificial intelligence?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Provide some modern examples of AI we use today.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Machine learning is a branch of AI – What does this mean?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Machines become more intelligent when they receive more training data  - What does this mean?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48366" y="1233151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983442"/>
              </p:ext>
            </p:extLst>
          </p:nvPr>
        </p:nvGraphicFramePr>
        <p:xfrm>
          <a:off x="4135919" y="3636084"/>
          <a:ext cx="7898916" cy="29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machine/algorithm that can interpret data, potentially learn from the data and use that knowledge to adapt and achieve specific goals.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Siri, Amazon Alexa, Google Home. (Other examples accepted)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Systems that have the ability to automatically learn and improve from experience without being explicitly programmed.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data you use to train an algorithm or machine learning model to predict the outcome you design your model to predict. The more data a machine/algorithm is provided with then the more intelligent it becomes.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258" y="1211082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125916"/>
              </p:ext>
            </p:extLst>
          </p:nvPr>
        </p:nvGraphicFramePr>
        <p:xfrm>
          <a:off x="127532" y="5893059"/>
          <a:ext cx="386118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D84544F0-BA07-45B0-B09F-53B65D5A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82DC91-7D66-4E55-9650-25B419A4C41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31"/>
          <a:stretch/>
        </p:blipFill>
        <p:spPr>
          <a:xfrm>
            <a:off x="127532" y="596641"/>
            <a:ext cx="3871911" cy="427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Understand what is meant by key terms such as: artificial intelligence, machine learning, neural networks and training data.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Investigate a range of AI technologies and they impact they have on individuals and society such as: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Natural language generation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Speech recognition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Image recognition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Machine learning and Deep learning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Decision making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Smart devices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1096</Words>
  <Application>Microsoft Office PowerPoint</Application>
  <PresentationFormat>Widescreen</PresentationFormat>
  <Paragraphs>159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2021-09-20T18:09:11Z</dcterms:modified>
</cp:coreProperties>
</file>